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8" roundtripDataSignature="AMtx7mhgF/dxqI/R5qiR8x1KsIUFjxTJ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f0b0f86c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bf0b0f86cf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hyperlink" Target="https://drive.google.com/open?id=1gRCOyB3LT4k3F0e68zXy-CFTX57J4oKb" TargetMode="External"/><Relationship Id="rId5" Type="http://schemas.openxmlformats.org/officeDocument/2006/relationships/hyperlink" Target="https://drive.google.com/open?id=1Sq0aXIInSfg4yS07tsODQLIY8T3690DU" TargetMode="External"/><Relationship Id="rId6" Type="http://schemas.openxmlformats.org/officeDocument/2006/relationships/hyperlink" Target="https://drive.google.com/open?id=1sbu3Z5sSHAKGUhenlw2Rbb8jAQH8-vrr" TargetMode="External"/><Relationship Id="rId7" Type="http://schemas.openxmlformats.org/officeDocument/2006/relationships/hyperlink" Target="https://drive.google.com/open?id=1XMqSN81zCmcuIKmKNdvFJ_C9rIPahTb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hyperlink" Target="https://bit.ly/3qQ75Eo" TargetMode="External"/><Relationship Id="rId5" Type="http://schemas.openxmlformats.org/officeDocument/2006/relationships/hyperlink" Target="https://bit.ly/3k6xviQ" TargetMode="External"/><Relationship Id="rId6" Type="http://schemas.openxmlformats.org/officeDocument/2006/relationships/hyperlink" Target="https://bit.ly/3ugpxZc" TargetMode="External"/><Relationship Id="rId7" Type="http://schemas.openxmlformats.org/officeDocument/2006/relationships/hyperlink" Target="https://bit.ly/3duvsUz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-2024" l="14120" r="28113" t="2025"/>
          <a:stretch/>
        </p:blipFill>
        <p:spPr>
          <a:xfrm>
            <a:off x="10137912" y="0"/>
            <a:ext cx="286247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6584" y="4686265"/>
            <a:ext cx="2612876" cy="199643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2077100" y="859475"/>
            <a:ext cx="8881500" cy="52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47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howjump?jump=nex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Використання інтерактивних розмальовок </a:t>
            </a:r>
            <a:endParaRPr b="1" sz="47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47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howjump?jump=nex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під час вивчення казок </a:t>
            </a:r>
            <a:endParaRPr b="1" sz="47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47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howjump?jump=nex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на уроках</a:t>
            </a:r>
            <a:endParaRPr b="1" sz="47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47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howjump?jump=nex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української літератури </a:t>
            </a:r>
            <a:endParaRPr b="1" sz="47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47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howjump?jump=nex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 5 класі</a:t>
            </a:r>
            <a:endParaRPr b="1" sz="47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71700" y="-84900"/>
            <a:ext cx="12691500" cy="70278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"/>
          <p:cNvSpPr txBox="1"/>
          <p:nvPr/>
        </p:nvSpPr>
        <p:spPr>
          <a:xfrm>
            <a:off x="368400" y="1375199"/>
            <a:ext cx="11211300" cy="42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800" u="sng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Інтерактивна розмальовка за народною казкою Летючий корабель.pptx</a:t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u="sng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Інтерактивна розмальовка за твором Василя Симоненка Цар Плаксій та Лоскотон.pptx</a:t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u="sng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Інтерактивна розмальовка за твором Івана Франка Фарбований Лис.pptx</a:t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u="sng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Інтерактивна розмальовка за твором Галини Малик Незвичайні пригоди Алі в країні Недоладії.pptx</a:t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2"/>
          <p:cNvSpPr txBox="1"/>
          <p:nvPr/>
        </p:nvSpPr>
        <p:spPr>
          <a:xfrm>
            <a:off x="2060375" y="5263750"/>
            <a:ext cx="1371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gbf0b0f86cf_1_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71700" y="-84900"/>
            <a:ext cx="12691500" cy="70278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gbf0b0f86cf_1_0"/>
          <p:cNvSpPr txBox="1"/>
          <p:nvPr/>
        </p:nvSpPr>
        <p:spPr>
          <a:xfrm>
            <a:off x="278875" y="820100"/>
            <a:ext cx="11211300" cy="45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</a:t>
            </a:r>
            <a:r>
              <a:rPr b="1" lang="ru-RU" sz="29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Список використаних джерел:</a:t>
            </a:r>
            <a:endParaRPr b="1" sz="29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9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Електронні ресурси:</a:t>
            </a:r>
            <a:endParaRPr b="1" sz="29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0" marL="457200" marR="0" rtl="0" algn="just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AutoNum type="arabicPeriod"/>
            </a:pPr>
            <a:r>
              <a:rPr lang="ru-RU" sz="2800" u="sng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https://bit.ly/3qQ75Eo</a:t>
            </a:r>
            <a:r>
              <a:rPr lang="ru-RU" sz="28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(дата звернення: 10.01.2021).</a:t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0" marL="457200" marR="0" rtl="0" algn="just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AutoNum type="arabicPeriod"/>
            </a:pPr>
            <a:r>
              <a:rPr lang="ru-RU" sz="2800" u="sng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https://bit.ly/3k6xviQ</a:t>
            </a:r>
            <a:r>
              <a:rPr lang="ru-RU" sz="28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(дата звернення: 15.01.2021).</a:t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0" marL="457200" marR="0" rtl="0" algn="just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AutoNum type="arabicPeriod"/>
            </a:pPr>
            <a:r>
              <a:rPr lang="ru-RU" sz="2800" u="sng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https://bit.ly/3ugpxZc</a:t>
            </a:r>
            <a:r>
              <a:rPr lang="ru-RU" sz="28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(дата звернення: 17.01.2021).</a:t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0" marL="457200" rtl="0" algn="just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AutoNum type="arabicPeriod"/>
            </a:pPr>
            <a:r>
              <a:rPr lang="ru-RU" sz="2800" u="sng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https://bit.ly/3duvsUz</a:t>
            </a:r>
            <a:r>
              <a:rPr lang="ru-RU" sz="28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(дата звернення: 24.01.2021). </a:t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gbf0b0f86cf_1_0"/>
          <p:cNvSpPr txBox="1"/>
          <p:nvPr/>
        </p:nvSpPr>
        <p:spPr>
          <a:xfrm>
            <a:off x="2060375" y="5263750"/>
            <a:ext cx="1371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2021-02-03T17:36:52Z</dcterms:created>
  <dc:creator>MARINA</dc:creator>
</cp:coreProperties>
</file>